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522A2-915B-4F83-AC79-3339142D27A3}" type="datetimeFigureOut">
              <a:rPr lang="it-IT" smtClean="0"/>
              <a:pPr/>
              <a:t>10/07/2011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1ED3-69FF-49AF-920D-E88356A7D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innerShdw blurRad="3937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16024" y="4221088"/>
            <a:ext cx="5148064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800"/>
              </a:lnSpc>
              <a:tabLst>
                <a:tab pos="8161338" algn="r"/>
              </a:tabLst>
            </a:pPr>
            <a:r>
              <a:rPr lang="it-IT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" pitchFamily="18" charset="0"/>
              </a:rPr>
              <a:t>IL DISCEPOLO</a:t>
            </a:r>
          </a:p>
          <a:p>
            <a:pPr algn="ctr">
              <a:lnSpc>
                <a:spcPts val="5800"/>
              </a:lnSpc>
              <a:tabLst>
                <a:tab pos="8161338" algn="r"/>
              </a:tabLst>
            </a:pPr>
            <a:r>
              <a:rPr lang="it-IT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" pitchFamily="18" charset="0"/>
              </a:rPr>
              <a:t>CHE GESÙ</a:t>
            </a:r>
          </a:p>
          <a:p>
            <a:pPr algn="ctr">
              <a:lnSpc>
                <a:spcPts val="5800"/>
              </a:lnSpc>
              <a:tabLst>
                <a:tab pos="8161338" algn="r"/>
              </a:tabLst>
            </a:pPr>
            <a:r>
              <a:rPr lang="it-IT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" pitchFamily="18" charset="0"/>
              </a:rPr>
              <a:t>PIÙ AMAVA</a:t>
            </a:r>
            <a:endParaRPr lang="it-IT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26" name="Picture 2" descr="D:\IMMAGINI\ARTE\La pittura - 7 - Sas-Zur\Valentin de Boulogne\The Last Supper.jpg"/>
          <p:cNvPicPr>
            <a:picLocks noChangeAspect="1" noChangeArrowheads="1"/>
          </p:cNvPicPr>
          <p:nvPr/>
        </p:nvPicPr>
        <p:blipFill>
          <a:blip r:embed="rId3" cstate="print"/>
          <a:srcRect l="32507" r="32507"/>
          <a:stretch>
            <a:fillRect/>
          </a:stretch>
        </p:blipFill>
        <p:spPr bwMode="auto">
          <a:xfrm>
            <a:off x="5364088" y="476671"/>
            <a:ext cx="3289809" cy="5867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innerShdw blurRad="3937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404664"/>
            <a:ext cx="835292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tabLst>
                <a:tab pos="8161338" algn="r"/>
              </a:tabLst>
            </a:pPr>
            <a:r>
              <a:rPr lang="it-IT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PRIMA VOLTA</a:t>
            </a:r>
          </a:p>
          <a:p>
            <a:pPr indent="355600" algn="just">
              <a:tabLst>
                <a:tab pos="8161338" algn="r"/>
              </a:tabLst>
            </a:pPr>
            <a:r>
              <a:rPr lang="it-IT" sz="3600" dirty="0" smtClean="0">
                <a:latin typeface="Lydian BT" pitchFamily="66" charset="0"/>
              </a:rPr>
              <a:t>I </a:t>
            </a:r>
            <a:r>
              <a:rPr lang="it-IT" sz="3600" dirty="0">
                <a:latin typeface="Lydian BT" pitchFamily="66" charset="0"/>
              </a:rPr>
              <a:t>discepoli si guardavano l’un l’altro, non sapendo bene di chi parlasse. </a:t>
            </a:r>
            <a:r>
              <a:rPr lang="it-IT" sz="3600" dirty="0" smtClean="0">
                <a:latin typeface="Lydian BT" pitchFamily="66" charset="0"/>
              </a:rPr>
              <a:t>Ora </a:t>
            </a:r>
            <a:r>
              <a:rPr lang="it-IT" sz="360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ydian BT" pitchFamily="66" charset="0"/>
              </a:rPr>
              <a:t>uno dei discepoli, quello che Gesù amava</a:t>
            </a:r>
            <a:r>
              <a:rPr lang="it-IT" sz="3600" dirty="0">
                <a:latin typeface="Lydian BT" pitchFamily="66" charset="0"/>
              </a:rPr>
              <a:t>, si trovava a tavola al fianco di Gesù. S</a:t>
            </a:r>
            <a:r>
              <a:rPr lang="it-IT" sz="3600" dirty="0" smtClean="0">
                <a:latin typeface="Lydian BT" pitchFamily="66" charset="0"/>
              </a:rPr>
              <a:t>imon </a:t>
            </a:r>
            <a:r>
              <a:rPr lang="it-IT" sz="3600" dirty="0">
                <a:latin typeface="Lydian BT" pitchFamily="66" charset="0"/>
              </a:rPr>
              <a:t>Pietro gli fece cenno di informarsi chi fosse quello di cui parlava. </a:t>
            </a:r>
            <a:r>
              <a:rPr lang="it-IT" sz="3600" dirty="0" smtClean="0">
                <a:latin typeface="Lydian BT" pitchFamily="66" charset="0"/>
              </a:rPr>
              <a:t>Ed </a:t>
            </a:r>
            <a:r>
              <a:rPr lang="it-IT" sz="3600" dirty="0">
                <a:latin typeface="Lydian BT" pitchFamily="66" charset="0"/>
              </a:rPr>
              <a:t>egli, chinandosi sul petto di Gesù, gli disse: «Signore, chi è?». </a:t>
            </a:r>
            <a:r>
              <a:rPr lang="it-IT" sz="3600" dirty="0" smtClean="0">
                <a:latin typeface="Lydian BT" pitchFamily="66" charset="0"/>
              </a:rPr>
              <a:t>Rispose </a:t>
            </a:r>
            <a:r>
              <a:rPr lang="it-IT" sz="3600" dirty="0">
                <a:latin typeface="Lydian BT" pitchFamily="66" charset="0"/>
              </a:rPr>
              <a:t>Gesù: «È colui per il quale intingerò il boccone e glielo darò». E, intinto il boccone, lo prese e lo diede a Giuda, figlio di Simone Iscariota</a:t>
            </a:r>
            <a:r>
              <a:rPr lang="it-IT" sz="3600" dirty="0" smtClean="0">
                <a:latin typeface="Lydian BT" pitchFamily="66" charset="0"/>
              </a:rPr>
              <a:t>.</a:t>
            </a:r>
            <a:r>
              <a:rPr lang="it-IT" dirty="0" smtClean="0">
                <a:latin typeface="Lydian BT" pitchFamily="66" charset="0"/>
              </a:rPr>
              <a:t>	(Giovanni 13,22-26)</a:t>
            </a:r>
            <a:endParaRPr lang="it-IT" dirty="0">
              <a:latin typeface="Lydian B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innerShdw blurRad="3937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23528" y="1484784"/>
            <a:ext cx="83529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tabLst>
                <a:tab pos="8161338" algn="r"/>
              </a:tabLst>
            </a:pPr>
            <a:r>
              <a:rPr lang="it-IT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SECONDA VOLTA</a:t>
            </a:r>
          </a:p>
          <a:p>
            <a:pPr indent="355600" algn="just">
              <a:tabLst>
                <a:tab pos="8161338" algn="r"/>
              </a:tabLst>
            </a:pPr>
            <a:endParaRPr lang="it-IT" dirty="0" smtClean="0"/>
          </a:p>
          <a:p>
            <a:pPr indent="355600" algn="just">
              <a:tabLst>
                <a:tab pos="8161338" algn="r"/>
              </a:tabLst>
            </a:pPr>
            <a:r>
              <a:rPr lang="it-IT" sz="3600" dirty="0">
                <a:latin typeface="Lydian BT" pitchFamily="66" charset="0"/>
              </a:rPr>
              <a:t>Gesù allora, vedendo la madre e accanto a lei </a:t>
            </a:r>
            <a:r>
              <a:rPr lang="it-IT" sz="360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ydian BT" pitchFamily="66" charset="0"/>
              </a:rPr>
              <a:t>il discepolo che egli amava</a:t>
            </a:r>
            <a:r>
              <a:rPr lang="it-IT" sz="3600" dirty="0">
                <a:latin typeface="Lydian BT" pitchFamily="66" charset="0"/>
              </a:rPr>
              <a:t>, disse alla madre: «Donna, ecco tuo figlio!». </a:t>
            </a:r>
            <a:r>
              <a:rPr lang="it-IT" sz="3600" dirty="0" smtClean="0">
                <a:latin typeface="Lydian BT" pitchFamily="66" charset="0"/>
              </a:rPr>
              <a:t>Poi </a:t>
            </a:r>
            <a:r>
              <a:rPr lang="it-IT" sz="3600" dirty="0">
                <a:latin typeface="Lydian BT" pitchFamily="66" charset="0"/>
              </a:rPr>
              <a:t>disse al discepolo: «Ecco tua madre!». E da quell’ora il discepolo l’accolse con sé.</a:t>
            </a:r>
            <a:r>
              <a:rPr lang="it-IT" dirty="0" smtClean="0">
                <a:latin typeface="Lydian BT" pitchFamily="66" charset="0"/>
              </a:rPr>
              <a:t>	(Giovanni 19,26-27)</a:t>
            </a:r>
            <a:endParaRPr lang="it-IT" dirty="0">
              <a:latin typeface="Lydian BT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innerShdw blurRad="3937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23528" y="332657"/>
            <a:ext cx="83529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tabLst>
                <a:tab pos="8161338" algn="r"/>
              </a:tabLst>
            </a:pPr>
            <a:r>
              <a:rPr lang="it-IT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TERZA VOLTA</a:t>
            </a:r>
          </a:p>
          <a:p>
            <a:pPr indent="355600" algn="just">
              <a:tabLst>
                <a:tab pos="8161338" algn="r"/>
              </a:tabLst>
            </a:pPr>
            <a:r>
              <a:rPr lang="it-IT" sz="3600" dirty="0" smtClean="0">
                <a:latin typeface="Lydian BT" pitchFamily="66" charset="0"/>
              </a:rPr>
              <a:t>Corse </a:t>
            </a:r>
            <a:r>
              <a:rPr lang="it-IT" sz="3600" dirty="0">
                <a:latin typeface="Lydian BT" pitchFamily="66" charset="0"/>
              </a:rPr>
              <a:t>allora e andò da Simon Pietro e dal</a:t>
            </a:r>
            <a:r>
              <a:rPr lang="it-IT" sz="360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ydian BT" pitchFamily="66" charset="0"/>
              </a:rPr>
              <a:t>l’altro</a:t>
            </a:r>
            <a:r>
              <a:rPr lang="it-IT" sz="3600" dirty="0">
                <a:latin typeface="Lydian BT" pitchFamily="66" charset="0"/>
              </a:rPr>
              <a:t> </a:t>
            </a:r>
            <a:r>
              <a:rPr lang="it-IT" sz="360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ydian BT" pitchFamily="66" charset="0"/>
              </a:rPr>
              <a:t>discepolo, quello che Gesù amava</a:t>
            </a:r>
            <a:r>
              <a:rPr lang="it-IT" sz="3600" dirty="0">
                <a:latin typeface="Lydian BT" pitchFamily="66" charset="0"/>
              </a:rPr>
              <a:t>, e disse loro: «Hanno portato via il Signore dal sepolcro e non sappiamo dove l’hanno posto</a:t>
            </a:r>
            <a:r>
              <a:rPr lang="it-IT" sz="3600" dirty="0" smtClean="0">
                <a:latin typeface="Lydian BT" pitchFamily="66" charset="0"/>
              </a:rPr>
              <a:t>!».</a:t>
            </a:r>
          </a:p>
          <a:p>
            <a:pPr indent="355600" algn="just">
              <a:tabLst>
                <a:tab pos="8161338" algn="r"/>
              </a:tabLst>
            </a:pPr>
            <a:r>
              <a:rPr lang="it-IT" sz="3600" dirty="0" smtClean="0">
                <a:latin typeface="Lydian BT" pitchFamily="66" charset="0"/>
              </a:rPr>
              <a:t>[...]</a:t>
            </a:r>
            <a:endParaRPr lang="it-IT" sz="3600" dirty="0">
              <a:latin typeface="Lydian BT" pitchFamily="66" charset="0"/>
            </a:endParaRPr>
          </a:p>
          <a:p>
            <a:pPr indent="355600" algn="just">
              <a:tabLst>
                <a:tab pos="8161338" algn="r"/>
              </a:tabLst>
            </a:pPr>
            <a:r>
              <a:rPr lang="it-IT" sz="3600" dirty="0" smtClean="0">
                <a:latin typeface="Lydian BT" pitchFamily="66" charset="0"/>
              </a:rPr>
              <a:t>Giunse </a:t>
            </a:r>
            <a:r>
              <a:rPr lang="it-IT" sz="3600" dirty="0">
                <a:latin typeface="Lydian BT" pitchFamily="66" charset="0"/>
              </a:rPr>
              <a:t>intanto anche Simon Pietro, che lo </a:t>
            </a:r>
            <a:r>
              <a:rPr lang="it-IT" sz="3600" dirty="0" smtClean="0">
                <a:latin typeface="Lydian BT" pitchFamily="66" charset="0"/>
              </a:rPr>
              <a:t>seguiva.</a:t>
            </a:r>
          </a:p>
          <a:p>
            <a:pPr indent="355600" algn="just">
              <a:tabLst>
                <a:tab pos="8161338" algn="r"/>
              </a:tabLst>
            </a:pPr>
            <a:r>
              <a:rPr lang="it-IT" sz="3600" dirty="0" smtClean="0">
                <a:latin typeface="Lydian BT" pitchFamily="66" charset="0"/>
              </a:rPr>
              <a:t>[...]</a:t>
            </a:r>
          </a:p>
          <a:p>
            <a:pPr indent="355600" algn="just">
              <a:tabLst>
                <a:tab pos="8161338" algn="r"/>
              </a:tabLst>
            </a:pPr>
            <a:r>
              <a:rPr lang="it-IT" sz="3600" dirty="0" smtClean="0">
                <a:latin typeface="Lydian BT" pitchFamily="66" charset="0"/>
              </a:rPr>
              <a:t>Allora </a:t>
            </a:r>
            <a:r>
              <a:rPr lang="it-IT" sz="3600" dirty="0">
                <a:latin typeface="Lydian BT" pitchFamily="66" charset="0"/>
              </a:rPr>
              <a:t>entrò anche l’altro discepolo, che era giunto per primo al sepolcro, e vide e </a:t>
            </a:r>
            <a:r>
              <a:rPr lang="it-IT" sz="3600" dirty="0" err="1">
                <a:latin typeface="Lydian BT" pitchFamily="66" charset="0"/>
              </a:rPr>
              <a:t>credette</a:t>
            </a:r>
            <a:r>
              <a:rPr lang="it-IT" sz="3600" dirty="0">
                <a:latin typeface="Lydian BT" pitchFamily="66" charset="0"/>
              </a:rPr>
              <a:t>.</a:t>
            </a:r>
            <a:r>
              <a:rPr lang="it-IT" dirty="0" smtClean="0">
                <a:latin typeface="Lydian BT" pitchFamily="66" charset="0"/>
              </a:rPr>
              <a:t>	(Giovanni 20,2.6.8)</a:t>
            </a:r>
            <a:endParaRPr lang="it-IT" dirty="0">
              <a:latin typeface="Lydian BT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innerShdw blurRad="3937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23528" y="188641"/>
            <a:ext cx="8352928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8161338" algn="r"/>
              </a:tabLst>
            </a:pPr>
            <a:r>
              <a:rPr lang="it-IT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QUARTA VOLTA</a:t>
            </a:r>
          </a:p>
          <a:p>
            <a:pPr indent="355600" algn="just">
              <a:tabLst>
                <a:tab pos="8161338" algn="r"/>
              </a:tabLst>
            </a:pPr>
            <a:r>
              <a:rPr lang="it-IT" sz="3000" dirty="0" smtClean="0">
                <a:latin typeface="Lydian BT" pitchFamily="66" charset="0"/>
              </a:rPr>
              <a:t>Quando </a:t>
            </a:r>
            <a:r>
              <a:rPr lang="it-IT" sz="3000" dirty="0">
                <a:latin typeface="Lydian BT" pitchFamily="66" charset="0"/>
              </a:rPr>
              <a:t>già era l’alba, Gesù stette sulla riva, ma i discepoli non si erano accorti che era Gesù. </a:t>
            </a:r>
            <a:r>
              <a:rPr lang="it-IT" sz="3000" dirty="0" smtClean="0">
                <a:latin typeface="Lydian BT" pitchFamily="66" charset="0"/>
              </a:rPr>
              <a:t>Gesù </a:t>
            </a:r>
            <a:r>
              <a:rPr lang="it-IT" sz="3000" dirty="0">
                <a:latin typeface="Lydian BT" pitchFamily="66" charset="0"/>
              </a:rPr>
              <a:t>disse loro: «Figlioli, non avete nulla da mangiare?». Gli risposero: «No». </a:t>
            </a:r>
            <a:r>
              <a:rPr lang="it-IT" sz="3000" dirty="0" smtClean="0">
                <a:latin typeface="Lydian BT" pitchFamily="66" charset="0"/>
              </a:rPr>
              <a:t>Allora </a:t>
            </a:r>
            <a:r>
              <a:rPr lang="it-IT" sz="3000" dirty="0">
                <a:latin typeface="Lydian BT" pitchFamily="66" charset="0"/>
              </a:rPr>
              <a:t>egli disse loro: «Gettate la rete dalla parte destra della barca e troverete». La gettarono e non riuscivano più a tirarla su per la grande quantità di pesci. </a:t>
            </a:r>
            <a:r>
              <a:rPr lang="it-IT" sz="3000" dirty="0" smtClean="0">
                <a:latin typeface="Lydian BT" pitchFamily="66" charset="0"/>
              </a:rPr>
              <a:t>Allora </a:t>
            </a:r>
            <a:r>
              <a:rPr lang="it-IT" sz="300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ydian BT" pitchFamily="66" charset="0"/>
              </a:rPr>
              <a:t>quel discepolo che Gesù amava</a:t>
            </a:r>
            <a:r>
              <a:rPr lang="it-IT" sz="3000" dirty="0">
                <a:latin typeface="Lydian BT" pitchFamily="66" charset="0"/>
              </a:rPr>
              <a:t> disse a Pietro: «È il Signore!». Simon Pietro, appena udì che era il Signore, si strinse la veste attorno ai fianchi, perché era svestito, e si gettò in mare. </a:t>
            </a:r>
            <a:r>
              <a:rPr lang="it-IT" sz="3000" dirty="0" smtClean="0">
                <a:latin typeface="Lydian BT" pitchFamily="66" charset="0"/>
              </a:rPr>
              <a:t>Gli </a:t>
            </a:r>
            <a:r>
              <a:rPr lang="it-IT" sz="3000" dirty="0">
                <a:latin typeface="Lydian BT" pitchFamily="66" charset="0"/>
              </a:rPr>
              <a:t>altri discepoli invece vennero con la barca, trascinando la rete piena di pesci: non erano infatti lontani da terra se non un centinaio di metri.</a:t>
            </a:r>
            <a:r>
              <a:rPr lang="it-IT" dirty="0" smtClean="0">
                <a:latin typeface="Lydian BT" pitchFamily="66" charset="0"/>
              </a:rPr>
              <a:t>	(Giovanni 19,26-27)</a:t>
            </a:r>
            <a:endParaRPr lang="it-IT" dirty="0">
              <a:latin typeface="Lydian BT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innerShdw blurRad="3937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23528" y="332657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tabLst>
                <a:tab pos="8161338" algn="r"/>
              </a:tabLst>
            </a:pPr>
            <a:r>
              <a:rPr lang="it-IT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QUINTA VOLTA</a:t>
            </a:r>
          </a:p>
          <a:p>
            <a:pPr indent="355600" algn="just">
              <a:tabLst>
                <a:tab pos="8161338" algn="r"/>
              </a:tabLst>
            </a:pPr>
            <a:endParaRPr lang="it-IT" dirty="0" smtClean="0"/>
          </a:p>
          <a:p>
            <a:pPr indent="355600" algn="just">
              <a:tabLst>
                <a:tab pos="8161338" algn="r"/>
              </a:tabLst>
            </a:pPr>
            <a:r>
              <a:rPr lang="it-IT" sz="2800" dirty="0">
                <a:latin typeface="Lydian BT" pitchFamily="66" charset="0"/>
              </a:rPr>
              <a:t>Questo disse per indicare con quale morte egli avrebbe glorificato Dio. E, detto questo, aggiunse: «</a:t>
            </a:r>
            <a:r>
              <a:rPr lang="it-IT" sz="2800" dirty="0" err="1">
                <a:latin typeface="Lydian BT" pitchFamily="66" charset="0"/>
              </a:rPr>
              <a:t>Seguimi</a:t>
            </a:r>
            <a:r>
              <a:rPr lang="it-IT" sz="2800" dirty="0" smtClean="0">
                <a:latin typeface="Lydian BT" pitchFamily="66" charset="0"/>
              </a:rPr>
              <a:t>».</a:t>
            </a:r>
          </a:p>
          <a:p>
            <a:pPr indent="355600" algn="just">
              <a:tabLst>
                <a:tab pos="8161338" algn="r"/>
              </a:tabLst>
            </a:pPr>
            <a:r>
              <a:rPr lang="it-IT" sz="2800" dirty="0" smtClean="0">
                <a:latin typeface="Lydian BT" pitchFamily="66" charset="0"/>
              </a:rPr>
              <a:t>Pietro </a:t>
            </a:r>
            <a:r>
              <a:rPr lang="it-IT" sz="2800" dirty="0">
                <a:latin typeface="Lydian BT" pitchFamily="66" charset="0"/>
              </a:rPr>
              <a:t>si voltò e vide che li seguiva </a:t>
            </a:r>
            <a:r>
              <a:rPr lang="it-IT" sz="280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ydian BT" pitchFamily="66" charset="0"/>
              </a:rPr>
              <a:t>quel discepolo che Gesù amava</a:t>
            </a:r>
            <a:r>
              <a:rPr lang="it-IT" sz="2800" dirty="0">
                <a:latin typeface="Lydian BT" pitchFamily="66" charset="0"/>
              </a:rPr>
              <a:t>, colui che nella cena si era chinato sul suo petto e gli aveva domandato: «Signore, chi è che ti tradisce</a:t>
            </a:r>
            <a:r>
              <a:rPr lang="it-IT" sz="2800" dirty="0" smtClean="0">
                <a:latin typeface="Lydian BT" pitchFamily="66" charset="0"/>
              </a:rPr>
              <a:t>?».</a:t>
            </a:r>
            <a:r>
              <a:rPr lang="it-IT" sz="2800" b="1" baseline="30000" dirty="0" smtClean="0">
                <a:latin typeface="Lydian BT" pitchFamily="66" charset="0"/>
              </a:rPr>
              <a:t> </a:t>
            </a:r>
            <a:r>
              <a:rPr lang="it-IT" sz="2800" dirty="0" smtClean="0">
                <a:latin typeface="Lydian BT" pitchFamily="66" charset="0"/>
              </a:rPr>
              <a:t>Pietro </a:t>
            </a:r>
            <a:r>
              <a:rPr lang="it-IT" sz="2800" dirty="0">
                <a:latin typeface="Lydian BT" pitchFamily="66" charset="0"/>
              </a:rPr>
              <a:t>dunque, come lo vide, disse a Gesù: «Signore, che cosa sarà di lui?». </a:t>
            </a:r>
            <a:r>
              <a:rPr lang="it-IT" sz="2800" dirty="0" smtClean="0">
                <a:latin typeface="Lydian BT" pitchFamily="66" charset="0"/>
              </a:rPr>
              <a:t>Gesù </a:t>
            </a:r>
            <a:r>
              <a:rPr lang="it-IT" sz="2800" dirty="0">
                <a:latin typeface="Lydian BT" pitchFamily="66" charset="0"/>
              </a:rPr>
              <a:t>gli rispose: «Se voglio che egli rimanga finché io venga, a te che importa? Tu </a:t>
            </a:r>
            <a:r>
              <a:rPr lang="it-IT" sz="2800" dirty="0" err="1">
                <a:latin typeface="Lydian BT" pitchFamily="66" charset="0"/>
              </a:rPr>
              <a:t>seguimi</a:t>
            </a:r>
            <a:r>
              <a:rPr lang="it-IT" sz="2800" dirty="0">
                <a:latin typeface="Lydian BT" pitchFamily="66" charset="0"/>
              </a:rPr>
              <a:t>». </a:t>
            </a:r>
            <a:r>
              <a:rPr lang="it-IT" sz="2800" dirty="0" smtClean="0">
                <a:latin typeface="Lydian BT" pitchFamily="66" charset="0"/>
              </a:rPr>
              <a:t>Si </a:t>
            </a:r>
            <a:r>
              <a:rPr lang="it-IT" sz="2800" dirty="0">
                <a:latin typeface="Lydian BT" pitchFamily="66" charset="0"/>
              </a:rPr>
              <a:t>diffuse perciò tra i fratelli la voce che quel discepolo non sarebbe morto. Gesù però non gli aveva detto che non sarebbe morto, ma: «Se voglio che egli rimanga finché io venga, a te che importa?».</a:t>
            </a:r>
            <a:r>
              <a:rPr lang="it-IT" dirty="0" smtClean="0">
                <a:latin typeface="Lydian BT" pitchFamily="66" charset="0"/>
              </a:rPr>
              <a:t>	(Giovanni 21,19-23)</a:t>
            </a:r>
            <a:endParaRPr lang="it-IT" dirty="0">
              <a:latin typeface="Lydian B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224</Words>
  <Application>Microsoft Office PowerPoint</Application>
  <PresentationFormat>Presentazione su schermo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Giuseppe</dc:creator>
  <cp:lastModifiedBy>Giuseppe</cp:lastModifiedBy>
  <cp:revision>5</cp:revision>
  <dcterms:created xsi:type="dcterms:W3CDTF">2011-07-09T14:22:49Z</dcterms:created>
  <dcterms:modified xsi:type="dcterms:W3CDTF">2011-07-10T10:33:05Z</dcterms:modified>
</cp:coreProperties>
</file>